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1" d="100"/>
          <a:sy n="41" d="100"/>
        </p:scale>
        <p:origin x="25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34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51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14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19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16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93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09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35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999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95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45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B5FA4-4C93-4A1B-9E2E-96CEE914327C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3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10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microsoft.com/office/2007/relationships/hdphoto" Target="../media/hdphoto1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2.png"/><Relationship Id="rId5" Type="http://schemas.microsoft.com/office/2007/relationships/hdphoto" Target="../media/hdphoto12.wdp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microsoft.com/office/2007/relationships/hdphoto" Target="../media/hdphoto5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microsoft.com/office/2007/relationships/hdphoto" Target="../media/hdphoto7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microsoft.com/office/2007/relationships/hdphoto" Target="../media/hdphoto8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microsoft.com/office/2007/relationships/hdphoto" Target="../media/hdphoto9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194371F-CB23-49E9-8581-D2556FBA5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76" b="95801" l="8203" r="93262">
                        <a14:foregroundMark x1="23633" y1="92969" x2="17871" y2="90820"/>
                        <a14:foregroundMark x1="49512" y1="94727" x2="36816" y2="95898"/>
                        <a14:foregroundMark x1="90234" y1="67090" x2="92285" y2="69629"/>
                        <a14:foregroundMark x1="93457" y1="77930" x2="93457" y2="77930"/>
                        <a14:foregroundMark x1="52051" y1="6543" x2="52051" y2="6543"/>
                        <a14:foregroundMark x1="33691" y1="5371" x2="33691" y2="5371"/>
                        <a14:foregroundMark x1="8398" y1="19141" x2="8398" y2="19141"/>
                        <a14:foregroundMark x1="53906" y1="5176" x2="53906" y2="5176"/>
                        <a14:foregroundMark x1="26563" y1="13477" x2="26563" y2="13477"/>
                        <a14:foregroundMark x1="8984" y1="22852" x2="8789" y2="17090"/>
                        <a14:foregroundMark x1="8203" y1="20801" x2="8594" y2="17480"/>
                        <a14:foregroundMark x1="8594" y1="21875" x2="8984" y2="15820"/>
                        <a14:foregroundMark x1="8301" y1="21582" x2="8301" y2="19922"/>
                        <a14:foregroundMark x1="8203" y1="20605" x2="9180" y2="22461"/>
                        <a14:backgroundMark x1="80371" y1="55566" x2="80371" y2="55469"/>
                        <a14:backgroundMark x1="54590" y1="37109" x2="54590" y2="37109"/>
                        <a14:backgroundMark x1="54492" y1="97363" x2="62598" y2="94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18" y="2580966"/>
            <a:ext cx="6610082" cy="6610082"/>
          </a:xfrm>
          <a:prstGeom prst="rect">
            <a:avLst/>
          </a:prstGeom>
        </p:spPr>
      </p:pic>
      <p:pic>
        <p:nvPicPr>
          <p:cNvPr id="3" name="hyena">
            <a:hlinkClick r:id="" action="ppaction://media"/>
            <a:extLst>
              <a:ext uri="{FF2B5EF4-FFF2-40B4-BE49-F238E27FC236}">
                <a16:creationId xmlns:a16="http://schemas.microsoft.com/office/drawing/2014/main" id="{FBA2568E-0403-4692-A7B4-254F0965CA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93813" y="15525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6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09A245-C08F-4377-99B6-5AB8435485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055" b="93164" l="7129" r="90430">
                        <a14:foregroundMark x1="8203" y1="66895" x2="10938" y2="64063"/>
                        <a14:foregroundMark x1="7129" y1="44531" x2="7129" y2="44531"/>
                        <a14:foregroundMark x1="32324" y1="7715" x2="40430" y2="11523"/>
                        <a14:foregroundMark x1="40430" y1="11523" x2="40820" y2="11523"/>
                        <a14:foregroundMark x1="46094" y1="6152" x2="49316" y2="9082"/>
                        <a14:foregroundMark x1="91406" y1="41309" x2="90527" y2="50879"/>
                        <a14:foregroundMark x1="90527" y1="50879" x2="80371" y2="60742"/>
                        <a14:foregroundMark x1="80371" y1="60742" x2="59668" y2="64063"/>
                        <a14:foregroundMark x1="59668" y1="64063" x2="59180" y2="64648"/>
                        <a14:foregroundMark x1="32715" y1="91797" x2="17090" y2="85449"/>
                        <a14:foregroundMark x1="17090" y1="85449" x2="17090" y2="85449"/>
                        <a14:foregroundMark x1="51855" y1="93164" x2="55078" y2="91797"/>
                        <a14:foregroundMark x1="26367" y1="93164" x2="26367" y2="931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69" y="2258169"/>
            <a:ext cx="7185593" cy="7185593"/>
          </a:xfrm>
          <a:prstGeom prst="rect">
            <a:avLst/>
          </a:prstGeom>
        </p:spPr>
      </p:pic>
      <p:pic>
        <p:nvPicPr>
          <p:cNvPr id="3" name="sloth">
            <a:hlinkClick r:id="" action="ppaction://media"/>
            <a:extLst>
              <a:ext uri="{FF2B5EF4-FFF2-40B4-BE49-F238E27FC236}">
                <a16:creationId xmlns:a16="http://schemas.microsoft.com/office/drawing/2014/main" id="{F278C14A-FEF7-48A8-9AEE-3AD08EFE38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06675" y="101806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2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943E59-6674-4A0A-9A2B-4C9B57EB9B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715" b="91797" l="9961" r="89844">
                        <a14:foregroundMark x1="59375" y1="10645" x2="49902" y2="7715"/>
                        <a14:foregroundMark x1="42578" y1="91797" x2="45898" y2="88379"/>
                        <a14:backgroundMark x1="33691" y1="13965" x2="33691" y2="13965"/>
                        <a14:backgroundMark x1="33691" y1="13867" x2="31250" y2="12500"/>
                        <a14:backgroundMark x1="32715" y1="13574" x2="33984" y2="13965"/>
                        <a14:backgroundMark x1="33398" y1="14063" x2="33398" y2="138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-704481" y="1219202"/>
            <a:ext cx="9132276" cy="9132276"/>
          </a:xfrm>
          <a:prstGeom prst="rect">
            <a:avLst/>
          </a:prstGeom>
        </p:spPr>
      </p:pic>
      <p:pic>
        <p:nvPicPr>
          <p:cNvPr id="3" name="vulture">
            <a:hlinkClick r:id="" action="ppaction://media"/>
            <a:extLst>
              <a:ext uri="{FF2B5EF4-FFF2-40B4-BE49-F238E27FC236}">
                <a16:creationId xmlns:a16="http://schemas.microsoft.com/office/drawing/2014/main" id="{6A20C578-8672-4242-BEBE-6CFFEFDC63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92275" y="89138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94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13D05C-EDD6-4570-876A-962645ED8A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66" b="90430" l="7227" r="97168">
                        <a14:foregroundMark x1="9961" y1="42090" x2="7324" y2="32813"/>
                        <a14:foregroundMark x1="35059" y1="10840" x2="38379" y2="11035"/>
                        <a14:foregroundMark x1="36426" y1="10059" x2="36426" y2="10059"/>
                        <a14:foregroundMark x1="35254" y1="16016" x2="39063" y2="22754"/>
                        <a14:foregroundMark x1="55078" y1="9863" x2="55469" y2="14063"/>
                        <a14:foregroundMark x1="54297" y1="15820" x2="57617" y2="22949"/>
                        <a14:foregroundMark x1="63184" y1="37598" x2="30762" y2="50293"/>
                        <a14:foregroundMark x1="30762" y1="50293" x2="23242" y2="51074"/>
                        <a14:foregroundMark x1="33496" y1="57129" x2="44141" y2="81543"/>
                        <a14:foregroundMark x1="44141" y1="81543" x2="45703" y2="82715"/>
                        <a14:foregroundMark x1="48340" y1="90430" x2="49512" y2="87207"/>
                        <a14:foregroundMark x1="92676" y1="43359" x2="91016" y2="60547"/>
                        <a14:foregroundMark x1="97168" y1="45898" x2="94629" y2="45898"/>
                        <a14:foregroundMark x1="84766" y1="81348" x2="92480" y2="70801"/>
                        <a14:foregroundMark x1="30273" y1="27539" x2="35938" y2="15820"/>
                        <a14:foregroundMark x1="35938" y1="15820" x2="42676" y2="16895"/>
                        <a14:foregroundMark x1="42676" y1="16895" x2="39453" y2="2509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812400"/>
            <a:ext cx="6567200" cy="6567200"/>
          </a:xfrm>
          <a:prstGeom prst="rect">
            <a:avLst/>
          </a:prstGeom>
        </p:spPr>
      </p:pic>
      <p:pic>
        <p:nvPicPr>
          <p:cNvPr id="3" name="crocodile">
            <a:hlinkClick r:id="" action="ppaction://media"/>
            <a:extLst>
              <a:ext uri="{FF2B5EF4-FFF2-40B4-BE49-F238E27FC236}">
                <a16:creationId xmlns:a16="http://schemas.microsoft.com/office/drawing/2014/main" id="{1C5D54C3-651E-4480-B490-9E49AF78EB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02113" y="23256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80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18E536-CC38-445A-821B-9FB00CB35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324" b="89844" l="9961" r="89844">
                        <a14:foregroundMark x1="29395" y1="39941" x2="40234" y2="32715"/>
                        <a14:foregroundMark x1="40234" y1="33984" x2="57422" y2="37500"/>
                        <a14:foregroundMark x1="20215" y1="8398" x2="26367" y2="12891"/>
                        <a14:foregroundMark x1="26367" y1="12891" x2="26367" y2="12891"/>
                        <a14:foregroundMark x1="63574" y1="8594" x2="63867" y2="8594"/>
                        <a14:foregroundMark x1="89648" y1="59961" x2="89648" y2="60156"/>
                        <a14:foregroundMark x1="90039" y1="60156" x2="90039" y2="60156"/>
                        <a14:foregroundMark x1="39453" y1="8301" x2="39453" y2="8301"/>
                        <a14:foregroundMark x1="38574" y1="8594" x2="39941" y2="8594"/>
                        <a14:foregroundMark x1="40430" y1="8691" x2="38574" y2="8398"/>
                        <a14:foregroundMark x1="66113" y1="7715" x2="65723" y2="7422"/>
                        <a14:foregroundMark x1="65853" y1="7943" x2="64746" y2="7422"/>
                        <a14:foregroundMark x1="66406" y1="8203" x2="65926" y2="7977"/>
                        <a14:foregroundMark x1="64746" y1="7715" x2="64160" y2="7617"/>
                        <a14:foregroundMark x1="66406" y1="8008" x2="65625" y2="7324"/>
                        <a14:foregroundMark x1="89844" y1="52441" x2="89844" y2="52441"/>
                        <a14:backgroundMark x1="65625" y1="7227" x2="65625" y2="70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8156" y="2371244"/>
            <a:ext cx="7449511" cy="7449511"/>
          </a:xfrm>
          <a:prstGeom prst="rect">
            <a:avLst/>
          </a:prstGeom>
        </p:spPr>
      </p:pic>
      <p:pic>
        <p:nvPicPr>
          <p:cNvPr id="3" name="fox">
            <a:hlinkClick r:id="" action="ppaction://media"/>
            <a:extLst>
              <a:ext uri="{FF2B5EF4-FFF2-40B4-BE49-F238E27FC236}">
                <a16:creationId xmlns:a16="http://schemas.microsoft.com/office/drawing/2014/main" id="{BB0C0189-B13C-4DE4-9054-DDFB28C690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74800" y="19034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78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E50547-E7BE-4E9B-BF71-7183A6B04C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30" b="96387" l="6348" r="89844">
                        <a14:foregroundMark x1="6348" y1="39551" x2="7520" y2="39551"/>
                        <a14:foregroundMark x1="31641" y1="3027" x2="35938" y2="12891"/>
                        <a14:foregroundMark x1="41504" y1="38672" x2="39844" y2="33398"/>
                        <a14:foregroundMark x1="39844" y1="28711" x2="39844" y2="28613"/>
                        <a14:foregroundMark x1="40723" y1="26367" x2="40723" y2="29883"/>
                        <a14:foregroundMark x1="23730" y1="44629" x2="20215" y2="39063"/>
                        <a14:foregroundMark x1="42480" y1="95410" x2="47461" y2="90039"/>
                        <a14:foregroundMark x1="78125" y1="95996" x2="78125" y2="95996"/>
                        <a14:foregroundMark x1="47656" y1="96387" x2="47656" y2="96387"/>
                        <a14:backgroundMark x1="42969" y1="84180" x2="42969" y2="84180"/>
                        <a14:backgroundMark x1="42676" y1="84570" x2="42676" y2="846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600" y="2405883"/>
            <a:ext cx="7048500" cy="7048500"/>
          </a:xfrm>
          <a:prstGeom prst="rect">
            <a:avLst/>
          </a:prstGeom>
        </p:spPr>
      </p:pic>
      <p:pic>
        <p:nvPicPr>
          <p:cNvPr id="3" name="giraffe">
            <a:hlinkClick r:id="" action="ppaction://media"/>
            <a:extLst>
              <a:ext uri="{FF2B5EF4-FFF2-40B4-BE49-F238E27FC236}">
                <a16:creationId xmlns:a16="http://schemas.microsoft.com/office/drawing/2014/main" id="{D501EC6A-633E-47B3-AB04-915C872185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35100" y="14589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46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678D2F-17A2-488C-B40C-A3DFA14CE2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66" b="89941" l="9961" r="89941">
                        <a14:foregroundMark x1="45508" y1="10352" x2="42773" y2="10156"/>
                        <a14:foregroundMark x1="40625" y1="10547" x2="46094" y2="10156"/>
                        <a14:foregroundMark x1="46094" y1="10156" x2="40430" y2="10254"/>
                        <a14:foregroundMark x1="43555" y1="9766" x2="44727" y2="10156"/>
                        <a14:backgroundMark x1="36816" y1="89258" x2="36035" y2="82324"/>
                        <a14:backgroundMark x1="27930" y1="63281" x2="30664" y2="57520"/>
                        <a14:backgroundMark x1="30664" y1="57520" x2="31152" y2="57129"/>
                        <a14:backgroundMark x1="34277" y1="57129" x2="21191" y2="58984"/>
                        <a14:backgroundMark x1="21191" y1="58984" x2="20996" y2="58398"/>
                        <a14:backgroundMark x1="25781" y1="68066" x2="26758" y2="66113"/>
                        <a14:backgroundMark x1="33496" y1="86230" x2="51465" y2="87012"/>
                        <a14:backgroundMark x1="36426" y1="74805" x2="35254" y2="79102"/>
                        <a14:backgroundMark x1="34473" y1="76758" x2="37402" y2="73047"/>
                        <a14:backgroundMark x1="37988" y1="72559" x2="37988" y2="72559"/>
                        <a14:backgroundMark x1="37988" y1="71777" x2="37988" y2="71777"/>
                        <a14:backgroundMark x1="38867" y1="73242" x2="38867" y2="73242"/>
                        <a14:backgroundMark x1="69727" y1="58008" x2="62598" y2="49902"/>
                        <a14:backgroundMark x1="62402" y1="49902" x2="67383" y2="57031"/>
                        <a14:backgroundMark x1="67383" y1="57031" x2="68848" y2="57813"/>
                        <a14:backgroundMark x1="62207" y1="46094" x2="63379" y2="43750"/>
                        <a14:backgroundMark x1="79199" y1="33398" x2="76172" y2="33594"/>
                        <a14:backgroundMark x1="77441" y1="29297" x2="77441" y2="26660"/>
                        <a14:backgroundMark x1="76563" y1="26660" x2="76758" y2="30273"/>
                        <a14:backgroundMark x1="74609" y1="43555" x2="74609" y2="43555"/>
                        <a14:backgroundMark x1="74414" y1="43555" x2="74414" y2="43555"/>
                        <a14:backgroundMark x1="72266" y1="44141" x2="72266" y2="44141"/>
                        <a14:backgroundMark x1="76758" y1="43555" x2="76758" y2="43555"/>
                        <a14:backgroundMark x1="71484" y1="45801" x2="71484" y2="45801"/>
                        <a14:backgroundMark x1="71387" y1="46484" x2="71387" y2="46582"/>
                        <a14:backgroundMark x1="71387" y1="46875" x2="71387" y2="46875"/>
                        <a14:backgroundMark x1="71973" y1="69434" x2="75000" y2="82129"/>
                        <a14:backgroundMark x1="72559" y1="83105" x2="82129" y2="807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0508" y="2156492"/>
            <a:ext cx="7879016" cy="7879016"/>
          </a:xfrm>
          <a:prstGeom prst="rect">
            <a:avLst/>
          </a:prstGeom>
        </p:spPr>
      </p:pic>
      <p:pic>
        <p:nvPicPr>
          <p:cNvPr id="3" name="monkey">
            <a:hlinkClick r:id="" action="ppaction://media"/>
            <a:extLst>
              <a:ext uri="{FF2B5EF4-FFF2-40B4-BE49-F238E27FC236}">
                <a16:creationId xmlns:a16="http://schemas.microsoft.com/office/drawing/2014/main" id="{581C4DF0-B4E5-448A-8B83-78C081D1A7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24150" y="2419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8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084DF0-E2FC-4077-A27B-4325740B6A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65723" y1="48828" x2="69727" y2="45703"/>
                        <a14:backgroundMark x1="72656" y1="55762" x2="72656" y2="557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4323" y="1359877"/>
            <a:ext cx="9066645" cy="9066645"/>
          </a:xfrm>
          <a:prstGeom prst="rect">
            <a:avLst/>
          </a:prstGeom>
        </p:spPr>
      </p:pic>
      <p:pic>
        <p:nvPicPr>
          <p:cNvPr id="3" name="koala">
            <a:hlinkClick r:id="" action="ppaction://media"/>
            <a:extLst>
              <a:ext uri="{FF2B5EF4-FFF2-40B4-BE49-F238E27FC236}">
                <a16:creationId xmlns:a16="http://schemas.microsoft.com/office/drawing/2014/main" id="{C50B93BA-5947-42D4-8493-1F7D03A395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81138" y="2044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62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72B846-7FB3-4360-9A6D-2260FAFF1F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63" b="89941" l="9961" r="89941">
                        <a14:foregroundMark x1="50293" y1="9863" x2="50293" y2="9863"/>
                        <a14:backgroundMark x1="79785" y1="87598" x2="79785" y2="87598"/>
                        <a14:backgroundMark x1="77637" y1="87598" x2="82324" y2="87793"/>
                        <a14:backgroundMark x1="76563" y1="87988" x2="76563" y2="879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6139" y="1652953"/>
            <a:ext cx="8370277" cy="8370277"/>
          </a:xfrm>
          <a:prstGeom prst="rect">
            <a:avLst/>
          </a:prstGeom>
        </p:spPr>
      </p:pic>
      <p:pic>
        <p:nvPicPr>
          <p:cNvPr id="3" name="gorilla">
            <a:hlinkClick r:id="" action="ppaction://media"/>
            <a:extLst>
              <a:ext uri="{FF2B5EF4-FFF2-40B4-BE49-F238E27FC236}">
                <a16:creationId xmlns:a16="http://schemas.microsoft.com/office/drawing/2014/main" id="{7A4A0A70-0D9C-4A35-AC5C-58870BBEB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6488" y="30765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85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E37626-074B-4296-A7AB-F0C4873B77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813" b="91895" l="5273" r="94141">
                        <a14:foregroundMark x1="9180" y1="20215" x2="9180" y2="20215"/>
                        <a14:foregroundMark x1="32910" y1="65332" x2="32910" y2="65332"/>
                        <a14:foregroundMark x1="14258" y1="44141" x2="14258" y2="44141"/>
                        <a14:foregroundMark x1="8594" y1="44922" x2="39453" y2="49707"/>
                        <a14:foregroundMark x1="39453" y1="49707" x2="54102" y2="48242"/>
                        <a14:foregroundMark x1="15332" y1="8691" x2="15332" y2="8691"/>
                        <a14:foregroundMark x1="8008" y1="25879" x2="8008" y2="25879"/>
                        <a14:foregroundMark x1="57422" y1="7910" x2="57422" y2="7910"/>
                        <a14:foregroundMark x1="79004" y1="21191" x2="80176" y2="29395"/>
                        <a14:foregroundMark x1="80176" y1="29395" x2="90625" y2="50879"/>
                        <a14:foregroundMark x1="63965" y1="91602" x2="69922" y2="88477"/>
                        <a14:foregroundMark x1="69922" y1="88477" x2="70117" y2="88086"/>
                        <a14:foregroundMark x1="39648" y1="91992" x2="39648" y2="91992"/>
                        <a14:foregroundMark x1="27734" y1="91797" x2="27734" y2="91797"/>
                        <a14:foregroundMark x1="6348" y1="44141" x2="6348" y2="44141"/>
                        <a14:foregroundMark x1="5371" y1="37988" x2="5371" y2="37988"/>
                        <a14:foregroundMark x1="14941" y1="7910" x2="14941" y2="7910"/>
                        <a14:foregroundMark x1="94141" y1="45996" x2="94141" y2="45996"/>
                        <a14:backgroundMark x1="37598" y1="83301" x2="37793" y2="81738"/>
                        <a14:backgroundMark x1="51074" y1="83496" x2="50879" y2="82129"/>
                        <a14:backgroundMark x1="58984" y1="76953" x2="58984" y2="76953"/>
                        <a14:backgroundMark x1="21582" y1="77148" x2="14063" y2="67480"/>
                        <a14:backgroundMark x1="14063" y1="67480" x2="13867" y2="67480"/>
                        <a14:backgroundMark x1="55762" y1="56738" x2="61816" y2="49805"/>
                        <a14:backgroundMark x1="83203" y1="82031" x2="73926" y2="73047"/>
                        <a14:backgroundMark x1="62402" y1="83984" x2="62012" y2="82031"/>
                        <a14:backgroundMark x1="59180" y1="77148" x2="59180" y2="77148"/>
                        <a14:backgroundMark x1="58594" y1="76563" x2="58594" y2="76563"/>
                        <a14:backgroundMark x1="82813" y1="64844" x2="82813" y2="64844"/>
                        <a14:backgroundMark x1="49902" y1="60156" x2="49902" y2="60156"/>
                        <a14:backgroundMark x1="46484" y1="57129" x2="46484" y2="57129"/>
                        <a14:backgroundMark x1="49512" y1="60449" x2="49512" y2="60449"/>
                        <a14:backgroundMark x1="60352" y1="77734" x2="60352" y2="777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322635"/>
            <a:ext cx="6705599" cy="6705599"/>
          </a:xfrm>
          <a:prstGeom prst="rect">
            <a:avLst/>
          </a:prstGeom>
        </p:spPr>
      </p:pic>
      <p:pic>
        <p:nvPicPr>
          <p:cNvPr id="3" name="fox">
            <a:hlinkClick r:id="" action="ppaction://media"/>
            <a:extLst>
              <a:ext uri="{FF2B5EF4-FFF2-40B4-BE49-F238E27FC236}">
                <a16:creationId xmlns:a16="http://schemas.microsoft.com/office/drawing/2014/main" id="{C2EBCCFC-22A2-4647-8983-CE10D24390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98613" y="102044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5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310D0A-E6BD-48E7-BC9A-E5507DDF3D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273" b="95313" l="9961" r="89844">
                        <a14:foregroundMark x1="51855" y1="5371" x2="51855" y2="5371"/>
                        <a14:foregroundMark x1="58203" y1="95313" x2="58203" y2="95117"/>
                        <a14:foregroundMark x1="89648" y1="81348" x2="89648" y2="81348"/>
                        <a14:foregroundMark x1="82910" y1="52637" x2="82910" y2="526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58" y="2268066"/>
            <a:ext cx="6552083" cy="6552083"/>
          </a:xfrm>
          <a:prstGeom prst="rect">
            <a:avLst/>
          </a:prstGeom>
        </p:spPr>
      </p:pic>
      <p:pic>
        <p:nvPicPr>
          <p:cNvPr id="3" name="panda">
            <a:hlinkClick r:id="" action="ppaction://media"/>
            <a:extLst>
              <a:ext uri="{FF2B5EF4-FFF2-40B4-BE49-F238E27FC236}">
                <a16:creationId xmlns:a16="http://schemas.microsoft.com/office/drawing/2014/main" id="{FB719123-0CE8-4377-830B-4A7C0C100D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52575" y="10133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4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D2162F-8F9F-409F-B07D-3B7492BF64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102" b="93262" l="7520" r="92676">
                        <a14:foregroundMark x1="46777" y1="39941" x2="46582" y2="25293"/>
                        <a14:foregroundMark x1="45605" y1="5371" x2="45605" y2="5371"/>
                        <a14:foregroundMark x1="39844" y1="5176" x2="39844" y2="5176"/>
                        <a14:foregroundMark x1="55273" y1="4980" x2="55273" y2="4980"/>
                        <a14:foregroundMark x1="19238" y1="52832" x2="19238" y2="52832"/>
                        <a14:foregroundMark x1="8789" y1="60938" x2="8789" y2="60938"/>
                        <a14:foregroundMark x1="7617" y1="54980" x2="7617" y2="54980"/>
                        <a14:foregroundMark x1="22656" y1="91992" x2="22656" y2="91992"/>
                        <a14:foregroundMark x1="55664" y1="93359" x2="55664" y2="93359"/>
                        <a14:foregroundMark x1="91895" y1="56738" x2="91895" y2="56738"/>
                        <a14:foregroundMark x1="92285" y1="49023" x2="92285" y2="49023"/>
                        <a14:foregroundMark x1="46777" y1="4199" x2="46777" y2="4199"/>
                        <a14:foregroundMark x1="92676" y1="57129" x2="92676" y2="57129"/>
                        <a14:backgroundMark x1="83496" y1="70996" x2="83496" y2="70996"/>
                        <a14:backgroundMark x1="56836" y1="95117" x2="56836" y2="951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0" y="2337134"/>
            <a:ext cx="6783420" cy="6783420"/>
          </a:xfrm>
          <a:prstGeom prst="rect">
            <a:avLst/>
          </a:prstGeom>
        </p:spPr>
      </p:pic>
      <p:pic>
        <p:nvPicPr>
          <p:cNvPr id="3" name="porcupine">
            <a:hlinkClick r:id="" action="ppaction://media"/>
            <a:extLst>
              <a:ext uri="{FF2B5EF4-FFF2-40B4-BE49-F238E27FC236}">
                <a16:creationId xmlns:a16="http://schemas.microsoft.com/office/drawing/2014/main" id="{E52CB7E8-12C8-4FFB-A116-325C1DF487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20888" y="104616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73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</TotalTime>
  <Words>0</Words>
  <Application>Microsoft Office PowerPoint</Application>
  <PresentationFormat>Widescreen</PresentationFormat>
  <Paragraphs>0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16</cp:revision>
  <dcterms:created xsi:type="dcterms:W3CDTF">2025-03-19T14:50:44Z</dcterms:created>
  <dcterms:modified xsi:type="dcterms:W3CDTF">2025-04-28T17:58:56Z</dcterms:modified>
</cp:coreProperties>
</file>

<file path=docProps/thumbnail.jpeg>
</file>